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" y="6088"/>
            <a:ext cx="10676056" cy="754749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460373" y="3966244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460373" y="5075110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1" y="6676420"/>
            <a:ext cx="822960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" y="3025783"/>
            <a:ext cx="82296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88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180</cp:revision>
  <dcterms:created xsi:type="dcterms:W3CDTF">2023-06-01T07:42:12Z</dcterms:created>
  <dcterms:modified xsi:type="dcterms:W3CDTF">2023-06-14T12:05:57Z</dcterms:modified>
</cp:coreProperties>
</file>